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84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F7A3-432B-4A48-8D29-714D20759906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83A8E-7E30-4799-B3E6-84CFAF351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898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F7A3-432B-4A48-8D29-714D20759906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83A8E-7E30-4799-B3E6-84CFAF351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918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F7A3-432B-4A48-8D29-714D20759906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83A8E-7E30-4799-B3E6-84CFAF351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98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F7A3-432B-4A48-8D29-714D20759906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83A8E-7E30-4799-B3E6-84CFAF351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947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F7A3-432B-4A48-8D29-714D20759906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83A8E-7E30-4799-B3E6-84CFAF351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532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F7A3-432B-4A48-8D29-714D20759906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83A8E-7E30-4799-B3E6-84CFAF351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401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F7A3-432B-4A48-8D29-714D20759906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83A8E-7E30-4799-B3E6-84CFAF351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292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F7A3-432B-4A48-8D29-714D20759906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83A8E-7E30-4799-B3E6-84CFAF351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990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F7A3-432B-4A48-8D29-714D20759906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83A8E-7E30-4799-B3E6-84CFAF351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057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F7A3-432B-4A48-8D29-714D20759906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83A8E-7E30-4799-B3E6-84CFAF351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861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F7A3-432B-4A48-8D29-714D20759906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83A8E-7E30-4799-B3E6-84CFAF351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960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8000">
              <a:srgbClr val="FFFF00">
                <a:alpha val="70000"/>
              </a:srgb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5F7A3-432B-4A48-8D29-714D20759906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83A8E-7E30-4799-B3E6-84CFAF351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596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6627" y="-240616"/>
            <a:ext cx="6694716" cy="7046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05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8855" y="108856"/>
            <a:ext cx="12083145" cy="6618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Hyper-nationalism</a:t>
            </a:r>
          </a:p>
          <a:p>
            <a:r>
              <a:rPr lang="en-US" b="1" dirty="0"/>
              <a:t>	</a:t>
            </a:r>
            <a:endParaRPr lang="en-US" b="1" dirty="0" smtClean="0"/>
          </a:p>
          <a:p>
            <a:r>
              <a:rPr lang="en-US" b="1" dirty="0"/>
              <a:t>	</a:t>
            </a:r>
            <a:r>
              <a:rPr lang="en-US" b="1" dirty="0" smtClean="0"/>
              <a:t>sense of national loss, national crisis, national victimhood</a:t>
            </a:r>
          </a:p>
          <a:p>
            <a:endParaRPr lang="en-US" b="1" dirty="0"/>
          </a:p>
          <a:p>
            <a:r>
              <a:rPr lang="en-US" b="1" dirty="0" smtClean="0"/>
              <a:t>		populism (a bottom-up movement that condemned elites)</a:t>
            </a:r>
          </a:p>
          <a:p>
            <a:endParaRPr lang="en-US" b="1" dirty="0"/>
          </a:p>
          <a:p>
            <a:r>
              <a:rPr lang="en-US" b="1" dirty="0" smtClean="0"/>
              <a:t>			anti-democratic AND democratic</a:t>
            </a:r>
          </a:p>
          <a:p>
            <a:endParaRPr lang="en-US" b="1" dirty="0"/>
          </a:p>
          <a:p>
            <a:r>
              <a:rPr lang="en-US" b="1" dirty="0" smtClean="0"/>
              <a:t>				forward looking BUT references an ideal imaginary past</a:t>
            </a:r>
          </a:p>
          <a:p>
            <a:r>
              <a:rPr lang="en-US" b="1" dirty="0"/>
              <a:t>	</a:t>
            </a:r>
            <a:endParaRPr lang="en-US" b="1" dirty="0" smtClean="0"/>
          </a:p>
          <a:p>
            <a:r>
              <a:rPr lang="en-US" b="1" dirty="0"/>
              <a:t>	</a:t>
            </a:r>
            <a:r>
              <a:rPr lang="en-US" b="1" dirty="0" smtClean="0"/>
              <a:t>				glorifies war and violence</a:t>
            </a:r>
          </a:p>
          <a:p>
            <a:r>
              <a:rPr lang="en-US" b="1" dirty="0"/>
              <a:t>	</a:t>
            </a:r>
            <a:endParaRPr lang="en-US" b="1" dirty="0" smtClean="0"/>
          </a:p>
          <a:p>
            <a:r>
              <a:rPr lang="en-US" b="1" dirty="0"/>
              <a:t>	</a:t>
            </a:r>
            <a:r>
              <a:rPr lang="en-US" b="1" dirty="0" smtClean="0"/>
              <a:t>					intensely masculine (male bonding; sexism and misogyny) </a:t>
            </a:r>
          </a:p>
          <a:p>
            <a:r>
              <a:rPr lang="en-US" b="1" dirty="0"/>
              <a:t>	</a:t>
            </a:r>
            <a:r>
              <a:rPr lang="en-US" b="1" dirty="0" smtClean="0"/>
              <a:t>			</a:t>
            </a:r>
          </a:p>
          <a:p>
            <a:r>
              <a:rPr lang="en-US" b="1" dirty="0"/>
              <a:t>	</a:t>
            </a:r>
            <a:r>
              <a:rPr lang="en-US" b="1" dirty="0" smtClean="0"/>
              <a:t>						youthful dynamism</a:t>
            </a:r>
          </a:p>
          <a:p>
            <a:endParaRPr lang="en-US" b="1" dirty="0"/>
          </a:p>
          <a:p>
            <a:r>
              <a:rPr lang="en-US" b="1" dirty="0" smtClean="0"/>
              <a:t>								might-makes-right philosophy</a:t>
            </a:r>
          </a:p>
          <a:p>
            <a:endParaRPr lang="en-US" b="1" dirty="0"/>
          </a:p>
          <a:p>
            <a:r>
              <a:rPr lang="en-US" b="1" dirty="0" smtClean="0"/>
              <a:t>									all-powerful state</a:t>
            </a:r>
          </a:p>
          <a:p>
            <a:r>
              <a:rPr lang="en-US" b="1" dirty="0"/>
              <a:t>	</a:t>
            </a:r>
            <a:r>
              <a:rPr lang="en-US" b="1" dirty="0" smtClean="0"/>
              <a:t>					</a:t>
            </a:r>
          </a:p>
          <a:p>
            <a:r>
              <a:rPr lang="en-US" b="1" dirty="0"/>
              <a:t>	</a:t>
            </a:r>
            <a:r>
              <a:rPr lang="en-US" b="1" dirty="0" smtClean="0"/>
              <a:t>									imperialist adventurism</a:t>
            </a:r>
          </a:p>
          <a:p>
            <a:endParaRPr lang="en-US" b="1" dirty="0"/>
          </a:p>
          <a:p>
            <a:r>
              <a:rPr lang="en-US" b="1" dirty="0" smtClean="0"/>
              <a:t>											</a:t>
            </a:r>
            <a:r>
              <a:rPr lang="en-US" b="1" dirty="0" err="1" smtClean="0"/>
              <a:t>paramilitarianism</a:t>
            </a:r>
            <a:r>
              <a:rPr lang="en-US" b="1" dirty="0" smtClean="0"/>
              <a:t>  </a:t>
            </a:r>
            <a:endParaRPr lang="en-US" b="1" dirty="0"/>
          </a:p>
        </p:txBody>
      </p:sp>
      <p:sp>
        <p:nvSpPr>
          <p:cNvPr id="3" name="Oval 2"/>
          <p:cNvSpPr/>
          <p:nvPr/>
        </p:nvSpPr>
        <p:spPr>
          <a:xfrm rot="21314577">
            <a:off x="446314" y="2514600"/>
            <a:ext cx="4082143" cy="3820886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/>
              <a:t>The hallmarks of FASCISM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74019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5</Words>
  <Application>Microsoft Office PowerPoint</Application>
  <PresentationFormat>Widescreen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James Madison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Christian Stuart - davis2cs</dc:creator>
  <cp:lastModifiedBy>Davis, Christian Stuart - davis2cs</cp:lastModifiedBy>
  <cp:revision>5</cp:revision>
  <dcterms:created xsi:type="dcterms:W3CDTF">2017-02-13T18:11:44Z</dcterms:created>
  <dcterms:modified xsi:type="dcterms:W3CDTF">2017-02-13T18:51:15Z</dcterms:modified>
</cp:coreProperties>
</file>